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4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6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7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9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5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7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7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439B6-46A7-4B8A-9FE3-FEB93646A61C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B1819-8AF8-4300-ACDB-76146ADC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2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12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98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66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80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587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214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27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10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39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101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13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179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505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4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96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770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947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88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37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936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11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975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36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468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758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737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790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8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115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341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377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31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19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9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100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95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029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18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65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88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435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92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396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5</cp:revision>
  <dcterms:created xsi:type="dcterms:W3CDTF">2019-04-27T11:31:48Z</dcterms:created>
  <dcterms:modified xsi:type="dcterms:W3CDTF">2019-11-02T04:48:52Z</dcterms:modified>
</cp:coreProperties>
</file>